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4" r:id="rId3"/>
    <p:sldId id="257" r:id="rId4"/>
    <p:sldId id="258" r:id="rId5"/>
    <p:sldId id="261" r:id="rId6"/>
    <p:sldId id="262" r:id="rId7"/>
    <p:sldId id="263" r:id="rId8"/>
    <p:sldId id="267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00FF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1400" dirty="0" smtClean="0"/>
              <a:t>сказок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3" r="-4862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Интерактивная игра для детей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 средней группы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«По страницам любимых сказок»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19327" y="5929330"/>
            <a:ext cx="5124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Составила: </a:t>
            </a:r>
            <a:r>
              <a:rPr lang="ru-RU" b="1" dirty="0" err="1" smtClean="0"/>
              <a:t>восптитатель</a:t>
            </a:r>
            <a:r>
              <a:rPr lang="ru-RU" b="1" dirty="0" smtClean="0"/>
              <a:t> МАДОУ детский сад №1</a:t>
            </a:r>
          </a:p>
          <a:p>
            <a:r>
              <a:rPr lang="ru-RU" b="1" dirty="0" smtClean="0"/>
              <a:t> </a:t>
            </a:r>
            <a:r>
              <a:rPr lang="ru-RU" b="1" dirty="0" err="1" smtClean="0"/>
              <a:t>Кутлубаева</a:t>
            </a:r>
            <a:r>
              <a:rPr lang="ru-RU" b="1" dirty="0" smtClean="0"/>
              <a:t> З 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99939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630616" cy="2448272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/>
              <a:t>Цель. </a:t>
            </a:r>
            <a:r>
              <a:rPr lang="ru-RU" sz="1800" dirty="0" smtClean="0"/>
              <a:t>обобщение и систематизация знаний по прочитанным сказкам.</a:t>
            </a:r>
            <a:br>
              <a:rPr lang="ru-RU" sz="1800" dirty="0" smtClean="0"/>
            </a:br>
            <a:r>
              <a:rPr lang="ru-RU" sz="1800" b="1" dirty="0" smtClean="0"/>
              <a:t>Задачи.  </a:t>
            </a:r>
            <a:r>
              <a:rPr lang="ru-RU" sz="1800" dirty="0" smtClean="0"/>
              <a:t>1. Активизировать знания детей о сказках и сказочных героях.</a:t>
            </a:r>
            <a:br>
              <a:rPr lang="ru-RU" sz="1800" dirty="0" smtClean="0"/>
            </a:br>
            <a:r>
              <a:rPr lang="ru-RU" sz="1800" dirty="0" smtClean="0"/>
              <a:t>2. Способствовать развитию речи, внимания , памяти с помощью заданий.</a:t>
            </a:r>
            <a:br>
              <a:rPr lang="ru-RU" sz="1800" dirty="0" smtClean="0"/>
            </a:br>
            <a:r>
              <a:rPr lang="ru-RU" sz="1800" dirty="0" smtClean="0"/>
              <a:t>3.Воспитывать дружеские отношения при выполнение заданий.</a:t>
            </a:r>
            <a:br>
              <a:rPr lang="ru-RU" sz="1800" dirty="0" smtClean="0"/>
            </a:br>
            <a:r>
              <a:rPr lang="ru-RU" sz="1800" b="1" dirty="0" smtClean="0"/>
              <a:t>Правила</a:t>
            </a:r>
            <a:r>
              <a:rPr lang="ru-RU" sz="1800" dirty="0" smtClean="0"/>
              <a:t>. Надо найти картинку</a:t>
            </a:r>
            <a:br>
              <a:rPr lang="ru-RU" sz="1800" dirty="0" smtClean="0"/>
            </a:br>
            <a:r>
              <a:rPr lang="ru-RU" sz="1800" b="1" dirty="0" smtClean="0"/>
              <a:t>Ход игры. </a:t>
            </a:r>
            <a:r>
              <a:rPr lang="ru-RU" sz="1800" dirty="0" smtClean="0"/>
              <a:t>Нажимаем  один ответ, при неверном ответе ход переходится к другому игроку.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377218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11560" y="4149080"/>
            <a:ext cx="1800200" cy="201622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876256" y="4077072"/>
            <a:ext cx="1728192" cy="1944216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851920" y="4167107"/>
            <a:ext cx="1944216" cy="1872208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01508" y="548680"/>
            <a:ext cx="2808312" cy="302433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5536" y="83671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Какое яйцо снесла Курочка Ряба?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116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692696"/>
            <a:ext cx="3240360" cy="259228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55576" y="3933056"/>
            <a:ext cx="1778496" cy="172819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067944" y="4005064"/>
            <a:ext cx="1826622" cy="15841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732240" y="3861048"/>
            <a:ext cx="1656184" cy="172819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158459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Какая избушка была у лисы?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244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692696"/>
            <a:ext cx="3240360" cy="288032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611560" y="4172464"/>
            <a:ext cx="2088232" cy="192083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429388" y="4071942"/>
            <a:ext cx="2232248" cy="190829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857620" y="4214818"/>
            <a:ext cx="2033210" cy="190829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158459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Какая избушка была у  зайца?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015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5950" y="701980"/>
            <a:ext cx="3240360" cy="266429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6357950" y="4000504"/>
            <a:ext cx="2160240" cy="208823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707904" y="4077072"/>
            <a:ext cx="2232248" cy="2088232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00034" y="4143380"/>
            <a:ext cx="2061360" cy="201622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7544" y="1345410"/>
            <a:ext cx="2497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помешало героине сказки выспаться?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702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5950" y="701980"/>
            <a:ext cx="3240360" cy="266429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55576" y="4173827"/>
            <a:ext cx="2043612" cy="1872208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500826" y="4143380"/>
            <a:ext cx="2040106" cy="187220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786182" y="4214818"/>
            <a:ext cx="1944216" cy="176419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7544" y="1345410"/>
            <a:ext cx="2497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Сколько было деток у мамы козы?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922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2910" y="4143380"/>
            <a:ext cx="1655044" cy="165504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500826" y="4143380"/>
            <a:ext cx="1928826" cy="151998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714744" y="4143380"/>
            <a:ext cx="1928826" cy="158360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16491" y="620688"/>
            <a:ext cx="2983702" cy="280831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5536" y="836712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Кто в корзине Машу нес? Кто садился на пенёк и хотел съесть пирожок?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277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064" y="29699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6" y="0"/>
            <a:ext cx="9135074" cy="717341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3" r="-4862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8992" y="2357430"/>
            <a:ext cx="2214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Спасибо</a:t>
            </a:r>
            <a:r>
              <a:rPr lang="ru-RU" sz="3200" b="1" dirty="0" smtClean="0"/>
              <a:t>! Молодцы!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68014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86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сказок</vt:lpstr>
      <vt:lpstr>Цель. обобщение и систематизация знаний по прочитанным сказкам. Задачи.  1. Активизировать знания детей о сказках и сказочных героях. 2. Способствовать развитию речи, внимания , памяти с помощью заданий. 3.Воспитывать дружеские отношения при выполнение заданий. Правила. Надо найти картинку Ход игры. Нажимаем  один ответ, при неверном ответе ход переходится к другому игроку.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</dc:title>
  <dc:creator>User</dc:creator>
  <cp:lastModifiedBy>Админ</cp:lastModifiedBy>
  <cp:revision>52</cp:revision>
  <dcterms:created xsi:type="dcterms:W3CDTF">2018-11-21T11:53:13Z</dcterms:created>
  <dcterms:modified xsi:type="dcterms:W3CDTF">2020-12-10T09:47:38Z</dcterms:modified>
</cp:coreProperties>
</file>